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56" d="100"/>
          <a:sy n="56" d="100"/>
        </p:scale>
        <p:origin x="-7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6CD56F-08E0-42CF-9FB7-5F667165B84E}" type="datetimeFigureOut">
              <a:rPr lang="en-US" smtClean="0"/>
              <a:t>26/07/2020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2C7B2A-EF8C-44C2-A868-24EDB4ABFC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8/8a/Waterfall_%281%29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9/92/Sol_de_Mayo-Bandera_de_Uruguay.svg/200px-Sol_de_Mayo-Bandera_de_Uruguay.svg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9/95/Soil_profile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e/e0/Thermometer_-_by_Don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Ecology</a:t>
            </a:r>
          </a:p>
          <a:p>
            <a:endParaRPr lang="en-US" dirty="0"/>
          </a:p>
        </p:txBody>
      </p:sp>
      <p:pic>
        <p:nvPicPr>
          <p:cNvPr id="4" name="Picture 3" descr="Ecology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INTRODUCTION TO ANIMAL KINGDOM</a:t>
            </a:r>
            <a:endParaRPr lang="en-US" sz="3200" b="1" i="1" u="sng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1451" y="3851870"/>
            <a:ext cx="4340098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Dr.Sawant</a:t>
            </a:r>
            <a:r>
              <a:rPr lang="en-US" sz="5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P.L.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476" y="4800600"/>
            <a:ext cx="7909216" cy="17543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Zoology</a:t>
            </a:r>
          </a:p>
          <a:p>
            <a:pPr algn="ctr"/>
            <a:r>
              <a:rPr lang="en-US" sz="36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Shri </a:t>
            </a:r>
            <a:r>
              <a:rPr lang="en-US" sz="3600" dirty="0" err="1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Chhatrapati</a:t>
            </a:r>
            <a:r>
              <a:rPr lang="en-US" sz="36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Shivaji</a:t>
            </a:r>
            <a:r>
              <a:rPr lang="en-US" sz="36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College, </a:t>
            </a:r>
            <a:r>
              <a:rPr lang="en-US" sz="3600" dirty="0" err="1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Omerga</a:t>
            </a:r>
            <a:endParaRPr lang="en-US" sz="360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</a:t>
            </a:r>
            <a:r>
              <a:rPr lang="en-US" sz="3600" dirty="0" err="1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Omerga,Dist</a:t>
            </a:r>
            <a:r>
              <a:rPr lang="en-US" sz="36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Osmanabad</a:t>
            </a:r>
            <a:r>
              <a:rPr lang="en-US" sz="36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62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Parasitism?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Parasitism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Obligate Parasitism</a:t>
            </a:r>
            <a:endParaRPr lang="en-US" b="1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Facultative Parasitism</a:t>
            </a:r>
            <a:endParaRPr lang="en-US" b="1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Ectoparasitism</a:t>
            </a:r>
            <a:endParaRPr lang="en-US" b="1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Endoparasitism</a:t>
            </a:r>
            <a:endParaRPr lang="en-US" b="1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Mesoparasitism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3523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 of Parasitism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Parasitism in </a:t>
            </a:r>
            <a:r>
              <a:rPr lang="en-US" dirty="0" smtClean="0"/>
              <a:t>Humans</a:t>
            </a:r>
          </a:p>
          <a:p>
            <a:r>
              <a:rPr lang="en-US" dirty="0"/>
              <a:t>Parasitism in Plants</a:t>
            </a:r>
            <a:endParaRPr lang="en-US" b="1" dirty="0"/>
          </a:p>
          <a:p>
            <a:r>
              <a:rPr lang="en-US" dirty="0"/>
              <a:t>Parasitism in Insects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1630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Mutualism</a:t>
            </a:r>
            <a:endParaRPr lang="en-US" sz="2800" dirty="0"/>
          </a:p>
          <a:p>
            <a:pPr lvl="0"/>
            <a:r>
              <a:rPr lang="en-US" dirty="0"/>
              <a:t>Types</a:t>
            </a:r>
            <a:endParaRPr lang="en-US" sz="2800" dirty="0"/>
          </a:p>
          <a:p>
            <a:pPr lvl="0"/>
            <a:r>
              <a:rPr lang="en-US" dirty="0"/>
              <a:t> </a:t>
            </a:r>
            <a:endParaRPr lang="en-US" sz="2800" dirty="0"/>
          </a:p>
          <a:p>
            <a:pPr lvl="1"/>
            <a:r>
              <a:rPr lang="en-US" dirty="0"/>
              <a:t>Obligate Mutualism</a:t>
            </a:r>
            <a:endParaRPr lang="en-US" sz="2400" dirty="0"/>
          </a:p>
          <a:p>
            <a:pPr lvl="1"/>
            <a:r>
              <a:rPr lang="en-US" dirty="0"/>
              <a:t>Facultative Mutualism</a:t>
            </a:r>
            <a:endParaRPr lang="en-US" sz="2400" dirty="0"/>
          </a:p>
          <a:p>
            <a:pPr lvl="1"/>
            <a:r>
              <a:rPr lang="en-US" dirty="0"/>
              <a:t>Trophic Mutualism</a:t>
            </a:r>
            <a:endParaRPr lang="en-US" sz="2400" dirty="0"/>
          </a:p>
          <a:p>
            <a:pPr lvl="1"/>
            <a:r>
              <a:rPr lang="en-US" dirty="0"/>
              <a:t>Defensive Mutualism</a:t>
            </a:r>
            <a:endParaRPr lang="en-US" sz="2400" dirty="0"/>
          </a:p>
          <a:p>
            <a:pPr lvl="1"/>
            <a:r>
              <a:rPr lang="en-US" dirty="0"/>
              <a:t>Dispersive Mutualism</a:t>
            </a:r>
            <a:endParaRPr lang="en-US" sz="2400" dirty="0"/>
          </a:p>
          <a:p>
            <a:pPr lvl="0"/>
            <a:r>
              <a:rPr lang="en-US" dirty="0"/>
              <a:t>Examples Of Mutualism</a:t>
            </a:r>
            <a:endParaRPr lang="en-US" sz="2800" dirty="0"/>
          </a:p>
          <a:p>
            <a:pPr lvl="0"/>
            <a:r>
              <a:rPr lang="en-US" dirty="0"/>
              <a:t>Humans and Plants</a:t>
            </a:r>
            <a:endParaRPr lang="en-US" sz="2800" dirty="0"/>
          </a:p>
          <a:p>
            <a:pPr lvl="0"/>
            <a:r>
              <a:rPr lang="en-US" dirty="0" err="1"/>
              <a:t>Oxpeckers</a:t>
            </a:r>
            <a:r>
              <a:rPr lang="en-US" dirty="0"/>
              <a:t> and Rhinos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633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Mutualism?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Mutualis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445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Mutualism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Obligate </a:t>
            </a:r>
            <a:r>
              <a:rPr lang="en-US" dirty="0" smtClean="0"/>
              <a:t>Mutualism</a:t>
            </a:r>
          </a:p>
          <a:p>
            <a:r>
              <a:rPr lang="en-US" dirty="0"/>
              <a:t>Facultative Mutualism</a:t>
            </a:r>
          </a:p>
          <a:p>
            <a:r>
              <a:rPr lang="en-US" dirty="0"/>
              <a:t>Trophic Mutualism</a:t>
            </a:r>
          </a:p>
          <a:p>
            <a:r>
              <a:rPr lang="en-US" dirty="0"/>
              <a:t>Defensive Mutualism</a:t>
            </a:r>
          </a:p>
          <a:p>
            <a:r>
              <a:rPr lang="en-US" dirty="0"/>
              <a:t>Dispersive Mutualism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11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 Mutualism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and Plants</a:t>
            </a:r>
          </a:p>
          <a:p>
            <a:r>
              <a:rPr lang="en-US" dirty="0" err="1"/>
              <a:t>Oxpeckers</a:t>
            </a:r>
            <a:r>
              <a:rPr lang="en-US" dirty="0"/>
              <a:t> and Rhinos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45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ABIOTIC ENVIRONMENTAL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Water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commons/8/8a/Waterfall_%281%29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8976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 smtClean="0"/>
              <a:t>Sunlight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commons/thumb/9/92/Sol_de_Mayo-Bandera_de_Uruguay.svg/200px-Sol_de_Mayo-Bandera_de_Uruguay.svg.pn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3999" cy="5943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56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Soil</a:t>
            </a:r>
            <a:endParaRPr lang="en-US" dirty="0"/>
          </a:p>
        </p:txBody>
      </p:sp>
      <p:pic>
        <p:nvPicPr>
          <p:cNvPr id="4" name="Content Placeholder 3" descr="http://upload.wikimedia.org/wikipedia/commons/9/95/Soil_profile.png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66800"/>
            <a:ext cx="9143999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6142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Temperature</a:t>
            </a:r>
            <a:endParaRPr lang="en-US" dirty="0"/>
          </a:p>
        </p:txBody>
      </p:sp>
      <p:pic>
        <p:nvPicPr>
          <p:cNvPr id="4" name="Content Placeholder 3" descr="http://upload.wikimedia.org/wikipedia/commons/e/e0/Thermometer_-_by_Don.jpg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219200"/>
            <a:ext cx="89916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668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Table of Contents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Ecology</a:t>
            </a:r>
          </a:p>
          <a:p>
            <a:r>
              <a:rPr lang="en-US" dirty="0"/>
              <a:t>Biotic And Abiotic Factors</a:t>
            </a:r>
          </a:p>
          <a:p>
            <a:r>
              <a:rPr lang="en-US" dirty="0"/>
              <a:t>Types Of Ecology</a:t>
            </a:r>
          </a:p>
          <a:p>
            <a:r>
              <a:rPr lang="en-US" dirty="0"/>
              <a:t>Importance Of Ecology</a:t>
            </a:r>
          </a:p>
          <a:p>
            <a:r>
              <a:rPr lang="en-US" dirty="0"/>
              <a:t>Examples Of Ecology</a:t>
            </a:r>
          </a:p>
        </p:txBody>
      </p:sp>
    </p:spTree>
    <p:extLst>
      <p:ext uri="{BB962C8B-B14F-4D97-AF65-F5344CB8AC3E}">
        <p14:creationId xmlns:p14="http://schemas.microsoft.com/office/powerpoint/2010/main" val="400826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Ecology?</a:t>
            </a:r>
          </a:p>
        </p:txBody>
      </p:sp>
      <p:pic>
        <p:nvPicPr>
          <p:cNvPr id="4" name="Content Placeholder 3" descr="Biotic component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6106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05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Ecology</a:t>
            </a:r>
          </a:p>
        </p:txBody>
      </p:sp>
      <p:pic>
        <p:nvPicPr>
          <p:cNvPr id="4" name="Content Placeholder 3" descr="Types of Ecolog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719262"/>
            <a:ext cx="7620000" cy="463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76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Conservation of </a:t>
            </a:r>
            <a:r>
              <a:rPr lang="en-US" dirty="0" smtClean="0"/>
              <a:t>Environment</a:t>
            </a:r>
          </a:p>
          <a:p>
            <a:r>
              <a:rPr lang="en-US" dirty="0"/>
              <a:t>Resource Allocation</a:t>
            </a:r>
          </a:p>
          <a:p>
            <a:r>
              <a:rPr lang="en-US" dirty="0"/>
              <a:t>Energy Conservation</a:t>
            </a:r>
          </a:p>
          <a:p>
            <a:r>
              <a:rPr lang="en-US" dirty="0"/>
              <a:t>Eco-Friendliness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0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</a:t>
            </a:r>
            <a:r>
              <a:rPr lang="en-US" dirty="0" smtClean="0"/>
              <a:t>Ecology</a:t>
            </a:r>
          </a:p>
          <a:p>
            <a:r>
              <a:rPr lang="en-US" dirty="0"/>
              <a:t>Niche Construction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0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Frequently Asked 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different levels of ecology?</a:t>
            </a:r>
          </a:p>
          <a:p>
            <a:r>
              <a:rPr lang="en-US" dirty="0"/>
              <a:t>What is ecology?</a:t>
            </a:r>
          </a:p>
          <a:p>
            <a:r>
              <a:rPr lang="en-US" dirty="0"/>
              <a:t>What are </a:t>
            </a:r>
            <a:r>
              <a:rPr lang="en-US" dirty="0" smtClean="0"/>
              <a:t>the different types of ecology?</a:t>
            </a:r>
          </a:p>
          <a:p>
            <a:r>
              <a:rPr lang="en-US" dirty="0"/>
              <a:t>How are ecology and evolution related?</a:t>
            </a:r>
          </a:p>
          <a:p>
            <a:r>
              <a:rPr lang="en-US" dirty="0"/>
              <a:t>Who devised the word ecology?</a:t>
            </a:r>
          </a:p>
          <a:p>
            <a:r>
              <a:rPr lang="en-US" dirty="0"/>
              <a:t>What is habitat ecology?</a:t>
            </a:r>
          </a:p>
          <a:p>
            <a:r>
              <a:rPr lang="en-US" dirty="0"/>
              <a:t>What is a niche?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9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BIOTIC </a:t>
            </a:r>
            <a:r>
              <a:rPr lang="en-US" b="1" i="1" u="sng" dirty="0"/>
              <a:t>ENVIRONMENTAL FACTORS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Biotic component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371725"/>
            <a:ext cx="7620000" cy="3333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00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Parasitism</a:t>
            </a:r>
          </a:p>
          <a:p>
            <a:pPr lvl="0"/>
            <a:r>
              <a:rPr lang="en-US" b="1" dirty="0"/>
              <a:t>Types</a:t>
            </a:r>
          </a:p>
          <a:p>
            <a:pPr lvl="0"/>
            <a:r>
              <a:rPr lang="en-US" b="1" dirty="0"/>
              <a:t>Examples</a:t>
            </a:r>
          </a:p>
          <a:p>
            <a:pPr lvl="1"/>
            <a:r>
              <a:rPr lang="en-US" b="1" dirty="0"/>
              <a:t>Humans</a:t>
            </a:r>
          </a:p>
          <a:p>
            <a:pPr lvl="1"/>
            <a:r>
              <a:rPr lang="en-US" b="1" dirty="0"/>
              <a:t>Plants</a:t>
            </a:r>
          </a:p>
          <a:p>
            <a:pPr lvl="1"/>
            <a:r>
              <a:rPr lang="en-US" b="1" dirty="0"/>
              <a:t>Insects</a:t>
            </a:r>
          </a:p>
        </p:txBody>
      </p:sp>
    </p:spTree>
    <p:extLst>
      <p:ext uri="{BB962C8B-B14F-4D97-AF65-F5344CB8AC3E}">
        <p14:creationId xmlns:p14="http://schemas.microsoft.com/office/powerpoint/2010/main" val="623610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</TotalTime>
  <Words>178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PowerPoint Presentation</vt:lpstr>
      <vt:lpstr>Table of Contents </vt:lpstr>
      <vt:lpstr>What is Ecology?</vt:lpstr>
      <vt:lpstr>Types of Ecology</vt:lpstr>
      <vt:lpstr>Importance of Ecology</vt:lpstr>
      <vt:lpstr>Examples of Ecology</vt:lpstr>
      <vt:lpstr>Frequently Asked Questions </vt:lpstr>
      <vt:lpstr>BIOTIC ENVIRONMENTAL FACTORS </vt:lpstr>
      <vt:lpstr>PARASITISM</vt:lpstr>
      <vt:lpstr>What is Parasitism?</vt:lpstr>
      <vt:lpstr>Examples of Parasitism</vt:lpstr>
      <vt:lpstr>Mutualism</vt:lpstr>
      <vt:lpstr>What is Mutualism? </vt:lpstr>
      <vt:lpstr>Types of Mutualism</vt:lpstr>
      <vt:lpstr>Examples Of Mutualism</vt:lpstr>
      <vt:lpstr>ABIOTIC ENVIRONMENTAL FACTORS</vt:lpstr>
      <vt:lpstr>PowerPoint Presentation</vt:lpstr>
      <vt:lpstr>Soil</vt:lpstr>
      <vt:lpstr>Temperature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2020-07-24T14:52:23Z</dcterms:created>
  <dcterms:modified xsi:type="dcterms:W3CDTF">2020-07-26T08:15:55Z</dcterms:modified>
</cp:coreProperties>
</file>