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D43A602-D804-4DA7-B495-E25A1ECA9EBB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5FA0D89-BD4B-448A-852B-2BAF56C292D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6696744" cy="13681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1800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Prepared by</a:t>
            </a:r>
            <a: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Dr. V.S. Ingle</a:t>
            </a:r>
          </a:p>
          <a:p>
            <a:r>
              <a:rPr lang="en-US" sz="2400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Dept of Chemistry </a:t>
            </a:r>
          </a:p>
          <a:p>
            <a:r>
              <a:rPr lang="en-US" sz="2400" b="1" i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Vice Principal</a:t>
            </a:r>
          </a:p>
          <a:p>
            <a:endParaRPr lang="ru-RU" b="1" dirty="0" smtClean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196752"/>
            <a:ext cx="82296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Shri Chhatrapati Shivaji College Omerga</a:t>
            </a:r>
            <a:endParaRPr lang="en-US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404664"/>
            <a:ext cx="4176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BHARAT SHIKSHAN SANSTHA</a:t>
            </a:r>
            <a:endParaRPr lang="ru-RU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dirty="0"/>
          </a:p>
        </p:txBody>
      </p:sp>
      <p:pic>
        <p:nvPicPr>
          <p:cNvPr id="1026" name="Picture 2" descr="C:\Users\Nilesh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201622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ilesh\Desktop\spectroscopy\IMG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608512" cy="6740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lesh\Desktop\spectroscopy\IMG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7598"/>
            <a:ext cx="4824536" cy="66604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ilesh\Desktop\spectroscopy\IMG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84"/>
            <a:ext cx="4536503" cy="65583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lesh\Desktop\spectroscopy\IMG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868"/>
            <a:ext cx="4680520" cy="6601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lesh\Desktop\spectroscopy\IMG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7418"/>
            <a:ext cx="4536504" cy="6610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lesh\Desktop\spectroscopy\IMG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661775" cy="6373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ilesh\Desktop\spectroscopy\IMG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14533"/>
            <a:ext cx="4680519" cy="63434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ilesh\Desktop\spectroscopy\IMG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464496" cy="60506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ilesh\Desktop\spectroscopy\IMG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536"/>
            <a:ext cx="4623221" cy="6731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lesh\Desktop\spectroscopy\IMG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536504" cy="6582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>
                  <a:noFill/>
                </a:ln>
                <a:solidFill>
                  <a:schemeClr val="bg1">
                    <a:shade val="50000"/>
                  </a:schemeClr>
                </a:solidFill>
              </a:rPr>
              <a:t>Contents</a:t>
            </a:r>
            <a:endParaRPr lang="en-US" b="1" dirty="0">
              <a:ln w="50800">
                <a:noFill/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949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1026" name="Picture 2" descr="C:\Users\Nilesh\Desktop\20201104_122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2132856"/>
            <a:ext cx="7920881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ilesh\Desktop\spectroscopy\IMG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4320480" cy="64573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ilesh\Desktop\spectroscopy\IMG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248472" cy="58530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ilesh\Desktop\spectroscopy\IMG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8890"/>
            <a:ext cx="4569092" cy="65891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ilesh\Desktop\spectroscopy\IMG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81852"/>
            <a:ext cx="4752528" cy="65761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Nilesh\Desktop\spectroscopy\IMG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824536" cy="6326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ilesh\Desktop\spectroscopy\IMG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684774" cy="6075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Nilesh\Desktop\spectroscopy\IMG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4026100" cy="5917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ilesh\Desktop\spectroscopy\IMG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530792" cy="5342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lesh\Desktop\spectroscopy\IMG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247925" cy="65493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lesh\Desktop\spectroscopy\IMG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112568" cy="6508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lesh\Desktop\spectroscopy\IMG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896544" cy="63896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lesh\Desktop\spectroscopy\IMG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2027"/>
            <a:ext cx="4608512" cy="6555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lesh\Desktop\spectroscopy\IMG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6442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lesh\Desktop\spectroscopy\IMG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66" y="0"/>
            <a:ext cx="508235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ilesh\Desktop\spectroscopy\IMG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1598"/>
            <a:ext cx="4682777" cy="66864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</TotalTime>
  <Words>12</Words>
  <Application>Microsoft Office PowerPoint</Application>
  <PresentationFormat>On-screen Show (4:3)</PresentationFormat>
  <Paragraphs>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Paper</vt:lpstr>
      <vt:lpstr>Shri Chhatrapati Shivaji College Omerga</vt:lpstr>
      <vt:lpstr>Spectroscopy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Shri Chhatrapati Shivaji College Omerga</dc:title>
  <dc:creator>Nilesh Tuskhettty</dc:creator>
  <cp:lastModifiedBy>Nilesh Tuskhettty</cp:lastModifiedBy>
  <cp:revision>1</cp:revision>
  <dcterms:created xsi:type="dcterms:W3CDTF">2020-11-04T14:43:50Z</dcterms:created>
  <dcterms:modified xsi:type="dcterms:W3CDTF">2020-11-04T15:09:12Z</dcterms:modified>
</cp:coreProperties>
</file>