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587D9-9BF5-481E-B6EE-94B07BC9D7FB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BE16-6D4F-4749-8EC0-BA5F5BC9F2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2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C42C898-7DEA-47B8-BBAC-5F82E4C7A084}" type="datetimeFigureOut">
              <a:rPr lang="en-US" smtClean="0"/>
              <a:t>06/12/2019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BF6D73B-9F34-40D7-A2F8-F04C2FE26EB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381000" y="21659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0" indent="0" algn="ctr" rtl="0" eaLnBrk="1" latinLnBrk="0" hangingPunct="1">
              <a:spcBef>
                <a:spcPct val="20000"/>
              </a:spcBef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80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95000"/>
              <a:buFont typeface="Wingdings"/>
              <a:buNone/>
              <a:defRPr kumimoji="0"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SzPct val="100000"/>
              <a:buFont typeface="Wingdings 3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3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1"/>
              </a:buClr>
              <a:buFont typeface="Wingdings 2"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solidFill>
                  <a:srgbClr val="FFC000"/>
                </a:solidFill>
              </a:rPr>
              <a:t>Dr. </a:t>
            </a:r>
            <a:r>
              <a:rPr lang="en-US" b="1" dirty="0" err="1" smtClean="0">
                <a:solidFill>
                  <a:srgbClr val="FFC000"/>
                </a:solidFill>
              </a:rPr>
              <a:t>Kare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Chandrasen</a:t>
            </a:r>
            <a:r>
              <a:rPr lang="en-US" b="1" dirty="0" smtClean="0">
                <a:solidFill>
                  <a:srgbClr val="FFC000"/>
                </a:solidFill>
              </a:rPr>
              <a:t> D.</a:t>
            </a:r>
          </a:p>
          <a:p>
            <a:r>
              <a:rPr lang="en-US" dirty="0" smtClean="0"/>
              <a:t>Asst. Professor</a:t>
            </a:r>
          </a:p>
          <a:p>
            <a:r>
              <a:rPr lang="en-US" dirty="0" smtClean="0"/>
              <a:t>Dept. of English</a:t>
            </a:r>
          </a:p>
          <a:p>
            <a:r>
              <a:rPr lang="en-US" dirty="0" smtClean="0"/>
              <a:t>S. C S College, </a:t>
            </a:r>
            <a:r>
              <a:rPr lang="en-US" dirty="0" err="1" smtClean="0"/>
              <a:t>Omerga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457200"/>
            <a:ext cx="7772400" cy="1470025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Dramatic Monologue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60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457200"/>
            <a:ext cx="7772400" cy="1470025"/>
          </a:xfrm>
        </p:spPr>
        <p:txBody>
          <a:bodyPr/>
          <a:lstStyle/>
          <a:p>
            <a:r>
              <a:rPr lang="en-US" dirty="0" smtClean="0"/>
              <a:t>Dramatic Monologue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133600"/>
            <a:ext cx="8534400" cy="1752600"/>
          </a:xfrm>
        </p:spPr>
        <p:txBody>
          <a:bodyPr/>
          <a:lstStyle/>
          <a:p>
            <a:pPr algn="l"/>
            <a:r>
              <a:rPr lang="en-US" dirty="0" smtClean="0"/>
              <a:t>1) It is a poetic form. </a:t>
            </a:r>
          </a:p>
          <a:p>
            <a:pPr algn="l"/>
            <a:r>
              <a:rPr lang="en-US" dirty="0" smtClean="0"/>
              <a:t>2)Dramatic Monologue is intended for presentation to an audience.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795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95400"/>
            <a:ext cx="7772400" cy="4114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3)Its aim is character study or psycho-analysis.</a:t>
            </a:r>
            <a:br>
              <a:rPr lang="en-US" dirty="0" smtClean="0"/>
            </a:br>
            <a:r>
              <a:rPr lang="en-US" dirty="0" smtClean="0"/>
              <a:t>4) The person who speaks is made to reveal himself and the motives that impelled him at some crisis in his life.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648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1143000"/>
            <a:ext cx="80010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5) He speaks in self-justification or in a mood of detached self-explanation, contented, resigned, impenitent or remorseful. What the author is intent on showing us is the inner man. </a:t>
            </a:r>
          </a:p>
        </p:txBody>
      </p:sp>
    </p:spTree>
    <p:extLst>
      <p:ext uri="{BB962C8B-B14F-4D97-AF65-F5344CB8AC3E}">
        <p14:creationId xmlns:p14="http://schemas.microsoft.com/office/powerpoint/2010/main" val="282616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80010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Its Dramatic Nature</a:t>
            </a:r>
          </a:p>
          <a:p>
            <a:endParaRPr lang="en-US" sz="4400" dirty="0" smtClean="0"/>
          </a:p>
          <a:p>
            <a:pPr marL="457200" indent="-457200">
              <a:buAutoNum type="alphaUcParenR"/>
            </a:pPr>
            <a:r>
              <a:rPr lang="en-US" sz="2400" dirty="0" smtClean="0"/>
              <a:t>The Dramatic Monologue is part drama, part poetry.</a:t>
            </a:r>
          </a:p>
          <a:p>
            <a:pPr marL="457200" indent="-457200">
              <a:buAutoNum type="alphaUcParenR"/>
            </a:pPr>
            <a:endParaRPr lang="en-US" sz="2400" dirty="0" smtClean="0"/>
          </a:p>
          <a:p>
            <a:pPr marL="457200" indent="-457200">
              <a:buAutoNum type="alphaUcParenR"/>
            </a:pPr>
            <a:r>
              <a:rPr lang="en-US" sz="2400" dirty="0" smtClean="0"/>
              <a:t>It is a speech in the poetic medium with a dominant dramatic note.</a:t>
            </a:r>
          </a:p>
          <a:p>
            <a:pPr marL="457200" indent="-457200">
              <a:buAutoNum type="alphaUcParenR"/>
            </a:pPr>
            <a:r>
              <a:rPr lang="en-US" sz="2400" dirty="0" smtClean="0"/>
              <a:t>It could be recited on the stage before an audience ,with or without costume or scenic background.</a:t>
            </a:r>
          </a:p>
          <a:p>
            <a:pPr marL="457200" indent="-457200">
              <a:buAutoNum type="alphaUcParenR"/>
            </a:pPr>
            <a:r>
              <a:rPr lang="en-US" sz="2400" dirty="0" smtClean="0"/>
              <a:t>It differs from the drama in its compete lack of action and interchange of speech.</a:t>
            </a:r>
          </a:p>
          <a:p>
            <a:pPr marL="457200" indent="-457200">
              <a:buAutoNum type="alphaUcParenR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54414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2890" y="838200"/>
            <a:ext cx="7190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Dramatic Monologue vs. Soliloquy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762001" y="2057400"/>
            <a:ext cx="80772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A) Dramatic Monologue is addressed to a passive listener by the speaker. The soliloquy</a:t>
            </a:r>
          </a:p>
          <a:p>
            <a:r>
              <a:rPr lang="en-US" sz="2800" dirty="0"/>
              <a:t>i</a:t>
            </a:r>
            <a:r>
              <a:rPr lang="en-US" sz="2800" dirty="0" smtClean="0"/>
              <a:t>s an actor’s  private thoughts uttered aloud in order to acquaint the audience with what is passing in his mind. They would not be translated into speech.</a:t>
            </a:r>
          </a:p>
          <a:p>
            <a:r>
              <a:rPr lang="en-US" sz="2800" dirty="0" smtClean="0"/>
              <a:t>B) The Soliloquy is not supposed to be heard, the Dramatic Monologue is meant to be.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56146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1" y="775855"/>
            <a:ext cx="77723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Browning’s Contribution to the Form: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Browning may be called the chief exponent of Dramatic Monologue.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He showed an amazing skill in assuming for this purpose the personality of a figure, historical or imaginary far removed in time.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It was Browning who uttered his own thoughts through the mask.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He raised it to the rank of a major poetic form by making it the repository of his ripest experience and profoundest reflection.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en-US" sz="2400" dirty="0" smtClean="0"/>
              <a:t>It embodied not only striking </a:t>
            </a:r>
            <a:r>
              <a:rPr lang="en-US" sz="2400" dirty="0" err="1" smtClean="0"/>
              <a:t>revealations</a:t>
            </a:r>
            <a:r>
              <a:rPr lang="en-US" sz="2400" dirty="0" smtClean="0"/>
              <a:t> of human passions but also valuable passages of ethical teaching. </a:t>
            </a:r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sz="2400" dirty="0" smtClean="0"/>
          </a:p>
          <a:p>
            <a:pPr marL="285750" indent="-285750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58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1447800"/>
            <a:ext cx="4572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E.g. </a:t>
            </a:r>
          </a:p>
          <a:p>
            <a:r>
              <a:rPr lang="en-US" sz="3200" dirty="0"/>
              <a:t>1) The Ring and the Book </a:t>
            </a:r>
          </a:p>
          <a:p>
            <a:r>
              <a:rPr lang="en-US" sz="3200" dirty="0"/>
              <a:t>2) Mr</a:t>
            </a:r>
            <a:r>
              <a:rPr lang="en-US" sz="3200" dirty="0" smtClean="0"/>
              <a:t>. Sludge </a:t>
            </a:r>
            <a:r>
              <a:rPr lang="en-US" sz="3200" dirty="0"/>
              <a:t>the Medium</a:t>
            </a:r>
          </a:p>
          <a:p>
            <a:r>
              <a:rPr lang="en-US" sz="3200" dirty="0"/>
              <a:t>3) Bishop </a:t>
            </a:r>
            <a:r>
              <a:rPr lang="en-US" sz="3200" dirty="0" err="1"/>
              <a:t>Blougram’s</a:t>
            </a:r>
            <a:r>
              <a:rPr lang="en-US" sz="3200" dirty="0"/>
              <a:t> Apology</a:t>
            </a:r>
          </a:p>
          <a:p>
            <a:r>
              <a:rPr lang="en-US" sz="3200" dirty="0"/>
              <a:t>4) Andrea del </a:t>
            </a:r>
            <a:r>
              <a:rPr lang="en-US" sz="3200" dirty="0" err="1"/>
              <a:t>Sarto</a:t>
            </a:r>
            <a:endParaRPr lang="en-US" sz="3200" dirty="0"/>
          </a:p>
          <a:p>
            <a:r>
              <a:rPr lang="en-US" sz="3200" dirty="0"/>
              <a:t>5) Men and Women</a:t>
            </a:r>
          </a:p>
          <a:p>
            <a:r>
              <a:rPr lang="en-US" sz="3200" dirty="0"/>
              <a:t>6) The Epistle of </a:t>
            </a:r>
            <a:r>
              <a:rPr lang="en-US" sz="3200" dirty="0" err="1"/>
              <a:t>Karshish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649069"/>
            <a:ext cx="4861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chemeClr val="accent3">
                    <a:lumMod val="50000"/>
                  </a:schemeClr>
                </a:solidFill>
              </a:rPr>
              <a:t>His Major Poetical Works</a:t>
            </a:r>
            <a:endParaRPr lang="en-US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6726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2057400"/>
            <a:ext cx="725070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THANK YOU</a:t>
            </a:r>
            <a:endParaRPr lang="en-US" sz="8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D73B-9F34-40D7-A2F8-F04C2FE26EB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283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98</TotalTime>
  <Words>354</Words>
  <Application>Microsoft Office PowerPoint</Application>
  <PresentationFormat>On-screen Show (4:3)</PresentationFormat>
  <Paragraphs>38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PowerPoint Presentation</vt:lpstr>
      <vt:lpstr>Dramatic Monologue</vt:lpstr>
      <vt:lpstr>3)Its aim is character study or psycho-analysis. 4) The person who speaks is made to reveal himself and the motives that impelled him at some crisis in his life.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LANG_LAB2</dc:creator>
  <cp:lastModifiedBy>admin</cp:lastModifiedBy>
  <cp:revision>22</cp:revision>
  <dcterms:created xsi:type="dcterms:W3CDTF">2019-12-04T05:55:12Z</dcterms:created>
  <dcterms:modified xsi:type="dcterms:W3CDTF">2019-12-06T09:48:20Z</dcterms:modified>
</cp:coreProperties>
</file>